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84"/>
    <p:restoredTop sz="94444"/>
  </p:normalViewPr>
  <p:slideViewPr>
    <p:cSldViewPr snapToGrid="0" snapToObjects="1">
      <p:cViewPr varScale="1">
        <p:scale>
          <a:sx n="59" d="100"/>
          <a:sy n="59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entury Gothic" charset="0"/>
                <a:ea typeface="Century Gothic" charset="0"/>
                <a:cs typeface="Century Gothic" charset="0"/>
              </a:rPr>
              <a:t>How to set up and to use a printer or a scanner</a:t>
            </a:r>
            <a:r>
              <a:rPr lang="en-US" dirty="0" smtClean="0">
                <a:latin typeface="Zapfino" charset="0"/>
                <a:ea typeface="Zapfino" charset="0"/>
                <a:cs typeface="Zapfino" charset="0"/>
              </a:rPr>
              <a:t> </a:t>
            </a:r>
            <a:endParaRPr lang="en-US" dirty="0">
              <a:latin typeface="Zapfino" charset="0"/>
              <a:ea typeface="Zapfino" charset="0"/>
              <a:cs typeface="Zapfin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By: Elizabeth Hadley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CAN set up a printer and/or a scanner and can teach others how to.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189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01969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STEP1</a:t>
            </a:r>
            <a:endParaRPr lang="en-US" sz="48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r="19231"/>
          <a:stretch>
            <a:fillRect/>
          </a:stretch>
        </p:blipFill>
        <p:spPr>
          <a:xfrm>
            <a:off x="7559040" y="751241"/>
            <a:ext cx="4512425" cy="57499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543695"/>
            <a:ext cx="6873240" cy="367498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go to your dock and click on </a:t>
            </a:r>
            <a:r>
              <a:rPr lang="en-US" sz="4400" dirty="0"/>
              <a:t>S</a:t>
            </a:r>
            <a:r>
              <a:rPr lang="en-US" sz="4400" dirty="0" smtClean="0"/>
              <a:t>ystem Preferences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945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STEP 2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Go to the second row of your preferences and click on printers and scanners</a:t>
            </a:r>
            <a:endParaRPr lang="en-US" sz="4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8" r="18608"/>
          <a:stretch>
            <a:fillRect/>
          </a:stretch>
        </p:blipFill>
        <p:spPr>
          <a:xfrm>
            <a:off x="4754938" y="393700"/>
            <a:ext cx="7265266" cy="2260600"/>
          </a:xfrm>
        </p:spPr>
      </p:pic>
    </p:spTree>
    <p:extLst>
      <p:ext uri="{BB962C8B-B14F-4D97-AF65-F5344CB8AC3E}">
        <p14:creationId xmlns:p14="http://schemas.microsoft.com/office/powerpoint/2010/main" val="45245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" t="11192" r="-350" b="33774"/>
          <a:stretch/>
        </p:blipFill>
        <p:spPr>
          <a:xfrm>
            <a:off x="7202054" y="574891"/>
            <a:ext cx="4754880" cy="17492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STEP 3: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When you click on it, you usually will see normal settings. Then you click on the plus sign in the bottom left corner.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054" y="5538119"/>
            <a:ext cx="4895735" cy="126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Step 4:</a:t>
            </a:r>
            <a:endParaRPr lang="en-US" sz="48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" r="21588"/>
          <a:stretch/>
        </p:blipFill>
        <p:spPr>
          <a:xfrm>
            <a:off x="7259783" y="390142"/>
            <a:ext cx="4932217" cy="54681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Once you have clicked on the plus sign this should appear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1242"/>
            <a:ext cx="6873240" cy="82817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STEP 5: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291" y="1967345"/>
            <a:ext cx="5992091" cy="425133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Then click on the icon called </a:t>
            </a:r>
            <a:r>
              <a:rPr lang="en-US" sz="4400" dirty="0" err="1" smtClean="0"/>
              <a:t>i.p</a:t>
            </a:r>
            <a:r>
              <a:rPr lang="en-US" sz="4400" dirty="0" smtClean="0"/>
              <a:t>. then it will pull up the information boxes you need to connect to a printer/scanner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652" y="2820024"/>
            <a:ext cx="5578348" cy="4037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396" y="0"/>
            <a:ext cx="1800860" cy="265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Remember:</a:t>
            </a:r>
            <a:endParaRPr lang="en-US" sz="48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You need to be near a printer/scanner to be able to connect to it.</a:t>
            </a:r>
          </a:p>
          <a:p>
            <a:r>
              <a:rPr lang="en-US" sz="4400" dirty="0" smtClean="0"/>
              <a:t>OR THE </a:t>
            </a:r>
            <a:r>
              <a:rPr lang="en-US" sz="4400" b="1" dirty="0" smtClean="0"/>
              <a:t>spinning beach ball of death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2604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click to add a printer to use?</a:t>
            </a:r>
          </a:p>
          <a:p>
            <a:r>
              <a:rPr lang="en-US" sz="3600" dirty="0" smtClean="0">
                <a:latin typeface="Al Tarikh" charset="0"/>
                <a:ea typeface="Al Tarikh" charset="0"/>
                <a:cs typeface="Al Tarikh" charset="0"/>
              </a:rPr>
              <a:t>The plus sign</a:t>
            </a:r>
            <a:endParaRPr lang="en-US" sz="3600" dirty="0">
              <a:latin typeface="Al Tarikh" charset="0"/>
              <a:ea typeface="Al Tarikh" charset="0"/>
              <a:cs typeface="Al Tarikh" charset="0"/>
            </a:endParaRPr>
          </a:p>
          <a:p>
            <a:r>
              <a:rPr lang="en-US" sz="3600" dirty="0" smtClean="0"/>
              <a:t>Where do you go to connect to a printer/scanner?</a:t>
            </a:r>
          </a:p>
          <a:p>
            <a:r>
              <a:rPr lang="en-US" sz="3600" dirty="0" smtClean="0">
                <a:latin typeface="Al Tarikh" charset="0"/>
                <a:ea typeface="Al Tarikh" charset="0"/>
                <a:cs typeface="Al Tarikh" charset="0"/>
              </a:rPr>
              <a:t>System preferences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8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362</TotalTime>
  <Words>186</Words>
  <Application>Microsoft Macintosh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 Tarikh</vt:lpstr>
      <vt:lpstr>Arial</vt:lpstr>
      <vt:lpstr>Century Gothic</vt:lpstr>
      <vt:lpstr>Zapfino</vt:lpstr>
      <vt:lpstr>Vapor Trail</vt:lpstr>
      <vt:lpstr>How to set up and to use a printer or a scanner </vt:lpstr>
      <vt:lpstr>Objective:</vt:lpstr>
      <vt:lpstr>STEP1</vt:lpstr>
      <vt:lpstr>STEP 2</vt:lpstr>
      <vt:lpstr>STEP 3:</vt:lpstr>
      <vt:lpstr>Step 4:</vt:lpstr>
      <vt:lpstr>STEP 5:</vt:lpstr>
      <vt:lpstr>Remember:</vt:lpstr>
      <vt:lpstr>SO DO YOU KNOW?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Printers </dc:title>
  <dc:creator>Elizabeth Hadley</dc:creator>
  <cp:lastModifiedBy>Elizabeth Hadley</cp:lastModifiedBy>
  <cp:revision>18</cp:revision>
  <dcterms:created xsi:type="dcterms:W3CDTF">2015-11-09T15:25:31Z</dcterms:created>
  <dcterms:modified xsi:type="dcterms:W3CDTF">2015-11-12T15:41:19Z</dcterms:modified>
</cp:coreProperties>
</file>